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2126" y="-446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18/03/2022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333783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construcción del Laboratorio de Microbiología: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4187415" y="13583071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“UNIDAD DE SALUD DE CIUDAD BARRIOS”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1175894" y="26110308"/>
            <a:ext cx="19706576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Municipio de Ciudad Barrios, Departamento San Miguel,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5043/OC-ES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65</Words>
  <Application>Microsoft Office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fredy delgado</cp:lastModifiedBy>
  <cp:revision>28</cp:revision>
  <dcterms:created xsi:type="dcterms:W3CDTF">2019-12-26T17:48:31Z</dcterms:created>
  <dcterms:modified xsi:type="dcterms:W3CDTF">2022-03-18T14:37:45Z</dcterms:modified>
</cp:coreProperties>
</file>