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7" d="100"/>
          <a:sy n="17" d="100"/>
        </p:scale>
        <p:origin x="2442" y="132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03/02/2023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03/02/2023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03/02/2023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03/02/2023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03/02/2023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03/02/2023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03/02/2023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03/02/2023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03/02/2023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03/02/2023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03/02/2023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03/02/2023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333783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construcción del Laboratorio de Bacteriología: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472283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“DULCE NOMBRE DE MARÍA”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CHALATENANGO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</a:t>
            </a:r>
            <a:r>
              <a:rPr lang="es-ES" sz="6600" b="1" dirty="0" err="1">
                <a:latin typeface="Bembo Std" panose="02020605060306020A03" pitchFamily="18" charset="0"/>
              </a:rPr>
              <a:t>Alabí</a:t>
            </a:r>
            <a:endParaRPr lang="es-ES" sz="6600" b="1" dirty="0">
              <a:latin typeface="Bembo Std" panose="02020605060306020A03" pitchFamily="18" charset="0"/>
            </a:endParaRP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4320630" y="25743060"/>
            <a:ext cx="13969552" cy="1829732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5000" dirty="0">
                <a:latin typeface="+mj-lt"/>
                <a:cs typeface="Arial"/>
              </a:rPr>
              <a:t>Dulce Nombre de María, Chalatenango, </a:t>
            </a:r>
          </a:p>
          <a:p>
            <a:pPr algn="ctr"/>
            <a:r>
              <a:rPr lang="es-ES" sz="5000" dirty="0" smtClean="0">
                <a:latin typeface="+mj-lt"/>
                <a:cs typeface="Arial"/>
              </a:rPr>
              <a:t>2023</a:t>
            </a:r>
            <a:endParaRPr lang="es-ES" sz="5000" dirty="0">
              <a:latin typeface="+mj-lt"/>
              <a:cs typeface="Arial"/>
            </a:endParaRP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5043/OC-ES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60</Words>
  <Application>Microsoft Office PowerPoint</Application>
  <PresentationFormat>Personalizado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Héctor Francisco Irula Galdámez</cp:lastModifiedBy>
  <cp:revision>30</cp:revision>
  <dcterms:created xsi:type="dcterms:W3CDTF">2019-12-26T17:48:31Z</dcterms:created>
  <dcterms:modified xsi:type="dcterms:W3CDTF">2023-02-03T21:15:05Z</dcterms:modified>
</cp:coreProperties>
</file>