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2578" y="134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remodelación y ampliación la Unidad Comunitaria de Salud Intermedia: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“JUCUAPA”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USULUTAN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769859" y="25608385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Aguilares, San Salvador, julio de 2023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3608/OC-ES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63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Ivan Pineda</cp:lastModifiedBy>
  <cp:revision>26</cp:revision>
  <dcterms:created xsi:type="dcterms:W3CDTF">2019-12-26T17:48:31Z</dcterms:created>
  <dcterms:modified xsi:type="dcterms:W3CDTF">2023-07-17T20:01:33Z</dcterms:modified>
</cp:coreProperties>
</file>