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80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19/04/2022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El Gobierno del Presidente </a:t>
            </a:r>
            <a:r>
              <a:rPr lang="es-ES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Nayib</a:t>
            </a:r>
            <a:r>
              <a:rPr lang="es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 </a:t>
            </a:r>
            <a:r>
              <a:rPr lang="es-ES" sz="6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Bukele</a:t>
            </a:r>
            <a:r>
              <a:rPr lang="es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, a través del Ministerio de Salud, inaugura la construcción </a:t>
            </a:r>
            <a:r>
              <a:rPr lang="es-E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</a:rPr>
              <a:t>de </a:t>
            </a:r>
            <a:r>
              <a:rPr lang="es-E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</a:rPr>
              <a:t>Modulo </a:t>
            </a:r>
            <a:r>
              <a:rPr lang="es-E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</a:rPr>
              <a:t>d</a:t>
            </a:r>
            <a:r>
              <a:rPr lang="es-E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</a:rPr>
              <a:t>e Infecciones Respiratorias Agudas, Espera General, Caseta de Desechos y ampliación de Bodega</a:t>
            </a:r>
            <a:r>
              <a:rPr lang="es-E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mbo Std" panose="02020605060306020A03"/>
                <a:cs typeface="Arial" panose="020B0604020202020204" pitchFamily="34" charset="0"/>
              </a:rPr>
              <a:t>:</a:t>
            </a:r>
            <a:endParaRPr lang="es-E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mbo Std" panose="02020605060306020A03"/>
              <a:cs typeface="Arial" panose="020B0604020202020204" pitchFamily="34" charset="0"/>
            </a:endParaRP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 smtClean="0">
                <a:latin typeface="Bembo Std" panose="02020605060306020A03" pitchFamily="18" charset="0"/>
              </a:rPr>
              <a:t>“SAN JACINTO”</a:t>
            </a:r>
          </a:p>
          <a:p>
            <a:pPr algn="ctr"/>
            <a:r>
              <a:rPr lang="es-ES" sz="9600" b="1" dirty="0" smtClean="0">
                <a:latin typeface="Bembo Std" panose="02020605060306020A03" pitchFamily="18" charset="0"/>
              </a:rPr>
              <a:t>SAN SALVADOR</a:t>
            </a:r>
            <a:endParaRPr lang="es-ES" sz="9600" b="1" dirty="0">
              <a:latin typeface="Bembo Std" panose="02020605060306020A03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 smtClean="0">
                <a:latin typeface="+mj-lt"/>
                <a:cs typeface="Arial"/>
              </a:rPr>
              <a:t>San Jacinto, San Salvador, abril </a:t>
            </a:r>
            <a:r>
              <a:rPr lang="es-ES" sz="5000" dirty="0">
                <a:latin typeface="+mj-lt"/>
                <a:cs typeface="Arial"/>
              </a:rPr>
              <a:t>de </a:t>
            </a:r>
            <a:r>
              <a:rPr lang="es-ES" sz="5000" dirty="0" smtClean="0">
                <a:latin typeface="+mj-lt"/>
                <a:cs typeface="Arial"/>
              </a:rPr>
              <a:t>2022</a:t>
            </a:r>
            <a:endParaRPr lang="es-ES" sz="5000" dirty="0">
              <a:latin typeface="+mj-lt"/>
              <a:cs typeface="Arial"/>
            </a:endParaRP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73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Karla Marielos Araujo Ayala</cp:lastModifiedBy>
  <cp:revision>25</cp:revision>
  <dcterms:created xsi:type="dcterms:W3CDTF">2019-12-26T17:48:31Z</dcterms:created>
  <dcterms:modified xsi:type="dcterms:W3CDTF">2022-04-19T16:21:22Z</dcterms:modified>
</cp:coreProperties>
</file>