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58000" cy="9144000" type="screen4x3"/>
  <p:notesSz cx="7315200" cy="9601200"/>
  <p:defaultTextStyle>
    <a:defPPr>
      <a:defRPr lang="es-SV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65" d="100"/>
          <a:sy n="65" d="100"/>
        </p:scale>
        <p:origin x="2942" y="5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hdphoto1.wdp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SV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/>
              <a:t>Haga clic para modificar el estilo de subtítulo del patrón</a:t>
            </a:r>
            <a:endParaRPr lang="es-SV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F22ED-5D70-49C2-8313-8CFADA202C5C}" type="datetimeFigureOut">
              <a:rPr lang="es-SV" smtClean="0"/>
              <a:t>12/4/2022</a:t>
            </a:fld>
            <a:endParaRPr lang="es-SV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SV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SV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F22ED-5D70-49C2-8313-8CFADA202C5C}" type="datetimeFigureOut">
              <a:rPr lang="es-SV" smtClean="0"/>
              <a:t>12/4/2022</a:t>
            </a:fld>
            <a:endParaRPr lang="es-SV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SV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SV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F22ED-5D70-49C2-8313-8CFADA202C5C}" type="datetimeFigureOut">
              <a:rPr lang="es-SV" smtClean="0"/>
              <a:t>12/4/2022</a:t>
            </a:fld>
            <a:endParaRPr lang="es-SV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SV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SV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F22ED-5D70-49C2-8313-8CFADA202C5C}" type="datetimeFigureOut">
              <a:rPr lang="es-SV" smtClean="0"/>
              <a:t>12/4/2022</a:t>
            </a:fld>
            <a:endParaRPr lang="es-SV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/>
              <a:t>Haga clic para modificar el estilo de título del patrón</a:t>
            </a:r>
            <a:endParaRPr lang="es-SV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F22ED-5D70-49C2-8313-8CFADA202C5C}" type="datetimeFigureOut">
              <a:rPr lang="es-SV" smtClean="0"/>
              <a:t>12/4/2022</a:t>
            </a:fld>
            <a:endParaRPr lang="es-SV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SV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SV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SV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F22ED-5D70-49C2-8313-8CFADA202C5C}" type="datetimeFigureOut">
              <a:rPr lang="es-SV" smtClean="0"/>
              <a:t>12/4/2022</a:t>
            </a:fld>
            <a:endParaRPr lang="es-SV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es-ES"/>
              <a:t>Haga clic para modificar el estilo de título del patrón</a:t>
            </a:r>
            <a:endParaRPr lang="es-SV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SV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SV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F22ED-5D70-49C2-8313-8CFADA202C5C}" type="datetimeFigureOut">
              <a:rPr lang="es-SV" smtClean="0"/>
              <a:t>12/4/2022</a:t>
            </a:fld>
            <a:endParaRPr lang="es-SV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SV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F22ED-5D70-49C2-8313-8CFADA202C5C}" type="datetimeFigureOut">
              <a:rPr lang="es-SV" smtClean="0"/>
              <a:t>12/4/2022</a:t>
            </a:fld>
            <a:endParaRPr lang="es-SV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F22ED-5D70-49C2-8313-8CFADA202C5C}" type="datetimeFigureOut">
              <a:rPr lang="es-SV" smtClean="0"/>
              <a:t>12/4/2022</a:t>
            </a:fld>
            <a:endParaRPr lang="es-SV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/>
              <a:t>Haga clic para modificar el estilo de título del patrón</a:t>
            </a:r>
            <a:endParaRPr lang="es-SV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SV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F22ED-5D70-49C2-8313-8CFADA202C5C}" type="datetimeFigureOut">
              <a:rPr lang="es-SV" smtClean="0"/>
              <a:t>12/4/2022</a:t>
            </a:fld>
            <a:endParaRPr lang="es-SV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/>
              <a:t>Haga clic para modificar el estilo de título del patrón</a:t>
            </a:r>
            <a:endParaRPr lang="es-SV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SV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F22ED-5D70-49C2-8313-8CFADA202C5C}" type="datetimeFigureOut">
              <a:rPr lang="es-SV" smtClean="0"/>
              <a:t>12/4/2022</a:t>
            </a:fld>
            <a:endParaRPr lang="es-SV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s-SV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SV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5F22ED-5D70-49C2-8313-8CFADA202C5C}" type="datetimeFigureOut">
              <a:rPr lang="es-SV" smtClean="0"/>
              <a:t>12/4/2022</a:t>
            </a:fld>
            <a:endParaRPr lang="es-SV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SV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BD4148-726E-4A6D-95FF-B2DBBBA171B9}" type="slidenum">
              <a:rPr lang="es-SV" smtClean="0"/>
              <a:t>‹Nº›</a:t>
            </a:fld>
            <a:endParaRPr lang="es-SV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SV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microsoft.com/office/2007/relationships/hdphoto" Target="../media/hdphoto1.wdp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6">
                <a:lumMod val="0"/>
                <a:lumOff val="100000"/>
              </a:schemeClr>
            </a:gs>
            <a:gs pos="15000">
              <a:schemeClr val="accent6">
                <a:lumMod val="0"/>
                <a:lumOff val="100000"/>
              </a:schemeClr>
            </a:gs>
            <a:gs pos="100000">
              <a:schemeClr val="accent6">
                <a:lumMod val="100000"/>
              </a:schemeClr>
            </a:gs>
          </a:gsLst>
          <a:path path="circle">
            <a:fillToRect t="100000" r="100000"/>
          </a:path>
          <a:tileRect l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Imagen 4">
            <a:extLst>
              <a:ext uri="{FF2B5EF4-FFF2-40B4-BE49-F238E27FC236}">
                <a16:creationId xmlns:a16="http://schemas.microsoft.com/office/drawing/2014/main" id="{F249443A-8D1B-4383-A622-5B47073BDCDD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6858000" cy="9144000"/>
          </a:xfrm>
          <a:prstGeom prst="rect">
            <a:avLst/>
          </a:prstGeom>
          <a:effectLst>
            <a:glow rad="127000">
              <a:schemeClr val="accent1">
                <a:alpha val="13000"/>
              </a:schemeClr>
            </a:glow>
            <a:outerShdw blurRad="50800" dist="50800" dir="5400000" algn="ctr" rotWithShape="0">
              <a:srgbClr val="000000">
                <a:alpha val="18000"/>
              </a:srgbClr>
            </a:outerShdw>
          </a:effectLst>
        </p:spPr>
      </p:pic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0" y="1805411"/>
            <a:ext cx="6858000" cy="1368153"/>
          </a:xfrm>
        </p:spPr>
        <p:txBody>
          <a:bodyPr>
            <a:normAutofit/>
          </a:bodyPr>
          <a:lstStyle/>
          <a:p>
            <a:r>
              <a:rPr lang="es-SV" sz="2800" b="1" dirty="0">
                <a:latin typeface="Arial Narrow" pitchFamily="34" charset="0"/>
              </a:rPr>
              <a:t>GOBIERNO DE EL SALVADOR</a:t>
            </a:r>
            <a:br>
              <a:rPr lang="es-SV" sz="2800" b="1" dirty="0">
                <a:latin typeface="Arial Narrow" pitchFamily="34" charset="0"/>
              </a:rPr>
            </a:br>
            <a:r>
              <a:rPr lang="es-SV" sz="2800" b="1" dirty="0">
                <a:latin typeface="Arial Narrow" pitchFamily="34" charset="0"/>
              </a:rPr>
              <a:t>MINISTERIO DE SALUD</a:t>
            </a:r>
          </a:p>
        </p:txBody>
      </p:sp>
      <p:sp>
        <p:nvSpPr>
          <p:cNvPr id="4" name="3 Marco"/>
          <p:cNvSpPr/>
          <p:nvPr/>
        </p:nvSpPr>
        <p:spPr>
          <a:xfrm>
            <a:off x="404664" y="431540"/>
            <a:ext cx="6048672" cy="8280920"/>
          </a:xfrm>
          <a:prstGeom prst="frame">
            <a:avLst>
              <a:gd name="adj1" fmla="val 1958"/>
            </a:avLst>
          </a:prstGeom>
          <a:noFill/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SV">
              <a:solidFill>
                <a:schemeClr val="tx1"/>
              </a:solidFill>
            </a:endParaRPr>
          </a:p>
        </p:txBody>
      </p:sp>
      <p:sp>
        <p:nvSpPr>
          <p:cNvPr id="6" name="1 Título"/>
          <p:cNvSpPr txBox="1">
            <a:spLocks/>
          </p:cNvSpPr>
          <p:nvPr/>
        </p:nvSpPr>
        <p:spPr>
          <a:xfrm>
            <a:off x="800708" y="3035267"/>
            <a:ext cx="5544616" cy="151216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s-MX" sz="2000" dirty="0">
                <a:latin typeface="Arial Narrow" pitchFamily="34" charset="0"/>
                <a:ea typeface="+mj-ea"/>
                <a:cs typeface="+mj-cs"/>
              </a:rPr>
              <a:t>C</a:t>
            </a:r>
            <a:r>
              <a:rPr lang="es-SV" sz="2000" dirty="0">
                <a:latin typeface="Arial Narrow" pitchFamily="34" charset="0"/>
                <a:ea typeface="+mj-ea"/>
                <a:cs typeface="+mj-cs"/>
              </a:rPr>
              <a:t>ONSTRUCCION BODEGA Y LACTARIO 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s-SV" sz="2000" dirty="0">
                <a:latin typeface="Arial Narrow" pitchFamily="34" charset="0"/>
                <a:ea typeface="+mj-ea"/>
                <a:cs typeface="+mj-cs"/>
              </a:rPr>
              <a:t>EN UNIDAD DE SALUD </a:t>
            </a:r>
          </a:p>
          <a:p>
            <a:pPr lvl="0" algn="ctr">
              <a:spcBef>
                <a:spcPct val="0"/>
              </a:spcBef>
              <a:defRPr/>
            </a:pPr>
            <a:r>
              <a:rPr lang="es-MX" sz="2000" dirty="0">
                <a:latin typeface="Arial Narrow" pitchFamily="34" charset="0"/>
              </a:rPr>
              <a:t>“</a:t>
            </a:r>
            <a:r>
              <a:rPr lang="es-MX" sz="2000" dirty="0">
                <a:latin typeface="Arial Narrow" pitchFamily="34" charset="0"/>
                <a:ea typeface="+mj-ea"/>
                <a:cs typeface="+mj-cs"/>
              </a:rPr>
              <a:t>DR. ROBERTO CACERES BUSTAMANTE</a:t>
            </a:r>
            <a:r>
              <a:rPr kumimoji="0" lang="es-MX" sz="200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 Narrow" pitchFamily="34" charset="0"/>
                <a:ea typeface="+mj-ea"/>
                <a:cs typeface="+mj-cs"/>
              </a:rPr>
              <a:t>” </a:t>
            </a:r>
          </a:p>
          <a:p>
            <a:pPr algn="ctr">
              <a:spcBef>
                <a:spcPct val="0"/>
              </a:spcBef>
              <a:defRPr/>
            </a:pPr>
            <a:r>
              <a:rPr lang="es-MX" sz="2000" dirty="0">
                <a:latin typeface="Arial Narrow" pitchFamily="34" charset="0"/>
              </a:rPr>
              <a:t>SAN MARCOS, SAN SALVADOR</a:t>
            </a:r>
            <a:endParaRPr kumimoji="0" lang="es-SV" sz="200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 Narrow" pitchFamily="34" charset="0"/>
              <a:ea typeface="+mj-ea"/>
              <a:cs typeface="+mj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s-SV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 Narrow" pitchFamily="34" charset="0"/>
              <a:ea typeface="+mj-ea"/>
              <a:cs typeface="+mj-cs"/>
            </a:endParaRPr>
          </a:p>
        </p:txBody>
      </p:sp>
      <p:sp>
        <p:nvSpPr>
          <p:cNvPr id="7" name="1 Título"/>
          <p:cNvSpPr txBox="1">
            <a:spLocks/>
          </p:cNvSpPr>
          <p:nvPr/>
        </p:nvSpPr>
        <p:spPr>
          <a:xfrm>
            <a:off x="0" y="4519094"/>
            <a:ext cx="6858000" cy="2645194"/>
          </a:xfrm>
          <a:prstGeom prst="rect">
            <a:avLst/>
          </a:prstGeom>
        </p:spPr>
        <p:txBody>
          <a:bodyPr vert="horz" lIns="91440" tIns="45720" rIns="91440" bIns="45720" rtlCol="0" anchor="ctr">
            <a:normAutofit lnSpcReduction="1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s-SV" sz="150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 Narrow" pitchFamily="34" charset="0"/>
                <a:ea typeface="+mj-ea"/>
                <a:cs typeface="+mj-cs"/>
              </a:rPr>
              <a:t>FINANCIADA POR EL GOBIERNO CENTRAL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s-SV" sz="1500" dirty="0">
                <a:latin typeface="Arial Narrow" pitchFamily="34" charset="0"/>
                <a:ea typeface="+mj-ea"/>
                <a:cs typeface="+mj-cs"/>
              </a:rPr>
              <a:t>DURANTE LA GESTIÓN DE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s-SV" dirty="0">
              <a:latin typeface="Arial Narrow" pitchFamily="34" charset="0"/>
              <a:ea typeface="+mj-ea"/>
              <a:cs typeface="+mj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s-MX" sz="2000" b="1" dirty="0">
                <a:latin typeface="Arial Narrow" pitchFamily="34" charset="0"/>
                <a:ea typeface="+mj-ea"/>
                <a:cs typeface="+mj-cs"/>
              </a:rPr>
              <a:t>N</a:t>
            </a:r>
            <a:r>
              <a:rPr lang="es-SV" sz="2000" b="1" dirty="0">
                <a:latin typeface="Arial Narrow" pitchFamily="34" charset="0"/>
                <a:ea typeface="+mj-ea"/>
                <a:cs typeface="+mj-cs"/>
              </a:rPr>
              <a:t>AYIB BUKELE 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s-SV" sz="2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 Narrow" pitchFamily="34" charset="0"/>
              <a:ea typeface="+mj-ea"/>
              <a:cs typeface="+mj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s-SV" sz="1500" dirty="0">
                <a:latin typeface="Arial Narrow" pitchFamily="34" charset="0"/>
                <a:ea typeface="+mj-ea"/>
                <a:cs typeface="+mj-cs"/>
              </a:rPr>
              <a:t>PRESIDENTE DE LA REPÚBLICA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s-SV" sz="150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 Narrow" pitchFamily="34" charset="0"/>
                <a:ea typeface="+mj-ea"/>
                <a:cs typeface="+mj-cs"/>
              </a:rPr>
              <a:t>Y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s-MX" sz="2000" b="1" dirty="0">
                <a:latin typeface="Arial Narrow" pitchFamily="34" charset="0"/>
                <a:ea typeface="+mj-ea"/>
                <a:cs typeface="+mj-cs"/>
              </a:rPr>
              <a:t>F</a:t>
            </a:r>
            <a:r>
              <a:rPr lang="es-SV" sz="2000" b="1" dirty="0">
                <a:latin typeface="Arial Narrow" pitchFamily="34" charset="0"/>
                <a:ea typeface="+mj-ea"/>
                <a:cs typeface="+mj-cs"/>
              </a:rPr>
              <a:t>RANCISCO JOSE ALABI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s-SV" sz="2000" b="1" dirty="0">
              <a:latin typeface="Arial Narrow" pitchFamily="34" charset="0"/>
              <a:ea typeface="+mj-ea"/>
              <a:cs typeface="+mj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s-SV" sz="150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 Narrow" pitchFamily="34" charset="0"/>
                <a:ea typeface="+mj-ea"/>
                <a:cs typeface="+mj-cs"/>
              </a:rPr>
              <a:t>MINISTRO</a:t>
            </a:r>
            <a:r>
              <a:rPr kumimoji="0" lang="es-SV" sz="1500" i="0" u="none" strike="noStrike" kern="1200" cap="none" spc="0" normalizeH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 Narrow" pitchFamily="34" charset="0"/>
                <a:ea typeface="+mj-ea"/>
                <a:cs typeface="+mj-cs"/>
              </a:rPr>
              <a:t> DE SALUD</a:t>
            </a:r>
            <a:endParaRPr kumimoji="0" lang="es-SV" sz="150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 Narrow" pitchFamily="34" charset="0"/>
              <a:ea typeface="+mj-ea"/>
              <a:cs typeface="+mj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s-SV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 Narrow" pitchFamily="34" charset="0"/>
              <a:ea typeface="+mj-ea"/>
              <a:cs typeface="+mj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s-SV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 Narrow" pitchFamily="34" charset="0"/>
              <a:ea typeface="+mj-ea"/>
              <a:cs typeface="+mj-cs"/>
            </a:endParaRPr>
          </a:p>
        </p:txBody>
      </p:sp>
      <p:sp>
        <p:nvSpPr>
          <p:cNvPr id="8" name="1 Título"/>
          <p:cNvSpPr txBox="1">
            <a:spLocks/>
          </p:cNvSpPr>
          <p:nvPr/>
        </p:nvSpPr>
        <p:spPr>
          <a:xfrm>
            <a:off x="692696" y="6895554"/>
            <a:ext cx="5760640" cy="181690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s-SV" sz="1500" noProof="0" dirty="0">
                <a:latin typeface="Arial Narrow" pitchFamily="34" charset="0"/>
                <a:ea typeface="+mj-ea"/>
                <a:cs typeface="+mj-cs"/>
              </a:rPr>
              <a:t>SAN SALVADOR, ABRIL 2022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s-SV" sz="150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 Narrow" pitchFamily="34" charset="0"/>
              <a:ea typeface="+mj-ea"/>
              <a:cs typeface="+mj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s-SV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 Narrow" pitchFamily="34" charset="0"/>
              <a:ea typeface="+mj-ea"/>
              <a:cs typeface="+mj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s-SV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 Narrow" pitchFamily="34" charset="0"/>
              <a:ea typeface="+mj-ea"/>
              <a:cs typeface="+mj-cs"/>
            </a:endParaRPr>
          </a:p>
        </p:txBody>
      </p:sp>
      <p:pic>
        <p:nvPicPr>
          <p:cNvPr id="3" name="Picture 2" descr="Plantillas de Documentos Institucionales | MINSAL">
            <a:extLst>
              <a:ext uri="{FF2B5EF4-FFF2-40B4-BE49-F238E27FC236}">
                <a16:creationId xmlns:a16="http://schemas.microsoft.com/office/drawing/2014/main" id="{31F8BD96-3FAF-419B-BD87-C0BE02BC5D78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 cstate="print">
            <a:extLst>
              <a:ext uri="{BEBA8EAE-BF5A-486C-A8C5-ECC9F3942E4B}">
                <a14:imgProps xmlns:a14="http://schemas.microsoft.com/office/drawing/2010/main">
                  <a14:imgLayer r:embed="rId4">
                    <a14:imgEffect>
                      <a14:brightnessContrast bright="-40000" contrast="-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68860" y="712413"/>
            <a:ext cx="2520280" cy="1208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9" name="Rectángulo 8">
            <a:extLst>
              <a:ext uri="{FF2B5EF4-FFF2-40B4-BE49-F238E27FC236}">
                <a16:creationId xmlns:a16="http://schemas.microsoft.com/office/drawing/2014/main" id="{523B1D40-5583-4829-93CC-33EB80E470AF}"/>
              </a:ext>
            </a:extLst>
          </p:cNvPr>
          <p:cNvSpPr/>
          <p:nvPr/>
        </p:nvSpPr>
        <p:spPr>
          <a:xfrm>
            <a:off x="10870" y="8748200"/>
            <a:ext cx="6858000" cy="3829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07000"/>
              </a:lnSpc>
            </a:pPr>
            <a:r>
              <a:rPr lang="es-SV" sz="10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NOTA PARA LA FABRICACION DE LA PLACA CONMEMORATIVA</a:t>
            </a:r>
          </a:p>
          <a:p>
            <a:pPr algn="ctr">
              <a:lnSpc>
                <a:spcPct val="107000"/>
              </a:lnSpc>
            </a:pPr>
            <a:r>
              <a:rPr lang="es-SV" sz="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El contratista, antes de mandar a fabricar la placa conmemorativa verificara sobre el nombre del proyecto y la fecha de inauguración del mismo.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595</TotalTime>
  <Words>91</Words>
  <Application>Microsoft Office PowerPoint</Application>
  <PresentationFormat>Presentación en pantalla (4:3)</PresentationFormat>
  <Paragraphs>19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6" baseType="lpstr">
      <vt:lpstr>Arial</vt:lpstr>
      <vt:lpstr>Arial Narrow</vt:lpstr>
      <vt:lpstr>Calibri</vt:lpstr>
      <vt:lpstr>Times New Roman</vt:lpstr>
      <vt:lpstr>Tema de Office</vt:lpstr>
      <vt:lpstr>GOBIERNO DE EL SALVADOR MINISTERIO DE SALUD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GOBIERNO DE EL SALVADOR MINISTERIO DE SALUD</dc:title>
  <dc:creator>emchacon</dc:creator>
  <cp:lastModifiedBy>Fernando Recinos</cp:lastModifiedBy>
  <cp:revision>19</cp:revision>
  <cp:lastPrinted>2021-07-01T14:06:16Z</cp:lastPrinted>
  <dcterms:created xsi:type="dcterms:W3CDTF">2018-05-16T19:26:28Z</dcterms:created>
  <dcterms:modified xsi:type="dcterms:W3CDTF">2022-04-12T22:03:10Z</dcterms:modified>
</cp:coreProperties>
</file>

<file path=docProps/thumbnail.jpeg>
</file>