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315200" cy="96012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2942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12/4/2022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BODEGA Y LACTARIO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EN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DR. ROBERTO CACERES BUSTAMANTE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SAN MARCOS, 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ABRIL 2022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523B1D40-5583-4829-93CC-33EB80E470AF}"/>
              </a:ext>
            </a:extLst>
          </p:cNvPr>
          <p:cNvSpPr/>
          <p:nvPr/>
        </p:nvSpPr>
        <p:spPr>
          <a:xfrm>
            <a:off x="10870" y="8748200"/>
            <a:ext cx="6858000" cy="382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s-SV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PARA LA FABRICACION DE LA PLACA CONMEMORATIVA</a:t>
            </a:r>
          </a:p>
          <a:p>
            <a:pPr algn="ctr">
              <a:lnSpc>
                <a:spcPct val="107000"/>
              </a:lnSpc>
            </a:pPr>
            <a:r>
              <a:rPr lang="es-SV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contratista, antes de mandar a fabricar la placa conmemorativa verificara sobre el nombre del proyecto y la fecha de inauguración del mismo.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91</Words>
  <Application>Microsoft Office PowerPoint</Application>
  <PresentationFormat>Presentación en pantalla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Times New Roman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Fernando Recinos</cp:lastModifiedBy>
  <cp:revision>19</cp:revision>
  <cp:lastPrinted>2021-07-01T14:06:16Z</cp:lastPrinted>
  <dcterms:created xsi:type="dcterms:W3CDTF">2018-05-16T19:26:28Z</dcterms:created>
  <dcterms:modified xsi:type="dcterms:W3CDTF">2022-04-12T22:03:10Z</dcterms:modified>
</cp:coreProperties>
</file>