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6" d="100"/>
          <a:sy n="26" d="100"/>
        </p:scale>
        <p:origin x="3096" y="162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11/04/2022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11/04/2022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11/04/2022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11/04/2022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11/04/2022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11/04/2022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11/04/2022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11/04/2022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11/04/2022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11/04/2022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11/04/2022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11/04/2022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4353499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Construccion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de centro recolector de leche materna, bodega y área de servicio: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3681519" cy="324550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>
                <a:latin typeface="Bembo Std" panose="02020605060306020A03" pitchFamily="18" charset="0"/>
              </a:rPr>
              <a:t>“Amatepec”</a:t>
            </a:r>
          </a:p>
          <a:p>
            <a:pPr algn="ctr"/>
            <a:r>
              <a:rPr lang="es-ES" sz="9600" b="1" dirty="0">
                <a:latin typeface="Bembo Std" panose="02020605060306020A03" pitchFamily="18" charset="0"/>
              </a:rPr>
              <a:t>SAN SALVADOR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Alabí</a:t>
            </a: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4320630" y="25743060"/>
            <a:ext cx="13605255" cy="10602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5000" dirty="0">
                <a:latin typeface="+mj-lt"/>
                <a:cs typeface="Arial"/>
              </a:rPr>
              <a:t>San </a:t>
            </a:r>
            <a:r>
              <a:rPr lang="es-ES" sz="5000">
                <a:latin typeface="+mj-lt"/>
                <a:cs typeface="Arial"/>
              </a:rPr>
              <a:t>Salvador, </a:t>
            </a:r>
            <a:r>
              <a:rPr lang="es-ES" sz="5000" dirty="0">
                <a:latin typeface="+mj-lt"/>
                <a:cs typeface="Arial"/>
              </a:rPr>
              <a:t>de 2022</a:t>
            </a: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</a:t>
            </a:r>
            <a:r>
              <a:rPr lang="es-SV" sz="6600" b="1" dirty="0">
                <a:latin typeface="Bembo Std" panose="02020605060306020A03" pitchFamily="18" charset="0"/>
              </a:rPr>
              <a:t>5043</a:t>
            </a:r>
            <a:r>
              <a:rPr lang="es-ES" sz="6600" b="1" dirty="0">
                <a:latin typeface="Bembo Std" panose="02020605060306020A03" pitchFamily="18" charset="0"/>
              </a:rPr>
              <a:t>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65</Words>
  <Application>Microsoft Office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ana Palacios</cp:lastModifiedBy>
  <cp:revision>30</cp:revision>
  <dcterms:created xsi:type="dcterms:W3CDTF">2019-12-26T17:48:31Z</dcterms:created>
  <dcterms:modified xsi:type="dcterms:W3CDTF">2022-04-12T02:16:30Z</dcterms:modified>
</cp:coreProperties>
</file>