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2578" y="158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08/04/2022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del Laboratorio de Microbiología: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“UNIDAD DE SALUD DE JOCORO”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198892" y="25964884"/>
            <a:ext cx="17857984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Municipio de La Unión, Departamento de La Unión,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65</Words>
  <Application>Microsoft Office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fredy delgado</cp:lastModifiedBy>
  <cp:revision>30</cp:revision>
  <dcterms:created xsi:type="dcterms:W3CDTF">2019-12-26T17:48:31Z</dcterms:created>
  <dcterms:modified xsi:type="dcterms:W3CDTF">2022-04-08T17:35:27Z</dcterms:modified>
</cp:coreProperties>
</file>