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1618" y="19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17/01/2022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1768176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“AHUACHAPÁN”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Ahuachapán /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No.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59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GONZALEZ MIRANDA DORA ESMERALDA</cp:lastModifiedBy>
  <cp:revision>26</cp:revision>
  <dcterms:created xsi:type="dcterms:W3CDTF">2019-12-26T17:48:31Z</dcterms:created>
  <dcterms:modified xsi:type="dcterms:W3CDTF">2022-01-17T21:51:30Z</dcterms:modified>
</cp:coreProperties>
</file>