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2640" y="120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26/01/2022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“SENSUNTEPEQUE”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CABAÑAS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Sensuntepeque, Cabañas, enero 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</a:t>
            </a:r>
            <a:r>
              <a:rPr lang="es-SV" sz="6600" b="1" dirty="0">
                <a:latin typeface="Bembo Std" panose="02020605060306020A03" pitchFamily="18" charset="0"/>
              </a:rPr>
              <a:t>5043/OC-ES</a:t>
            </a:r>
            <a:endParaRPr lang="es-ES" sz="6600" b="1" dirty="0">
              <a:latin typeface="Bembo Std" panose="02020605060306020A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62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Moniica Corea</cp:lastModifiedBy>
  <cp:revision>26</cp:revision>
  <dcterms:created xsi:type="dcterms:W3CDTF">2019-12-26T17:48:31Z</dcterms:created>
  <dcterms:modified xsi:type="dcterms:W3CDTF">2022-01-26T21:10:22Z</dcterms:modified>
</cp:coreProperties>
</file>