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5" d="100"/>
          <a:sy n="25" d="100"/>
        </p:scale>
        <p:origin x="2126" y="-912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333783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construcción del Laboratorio de Microbiología: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3681519" cy="472283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>
                <a:latin typeface="Bembo Std" panose="02020605060306020A03" pitchFamily="18" charset="0"/>
              </a:rPr>
              <a:t>“UNIDAD DE SALUD DE LA UNION, ENF. ZOILA E. TURCIOS DE JIMENEZ”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Alabí</a:t>
            </a: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3198892" y="25964884"/>
            <a:ext cx="17857984" cy="10602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5000" dirty="0">
                <a:latin typeface="+mj-lt"/>
                <a:cs typeface="Arial"/>
              </a:rPr>
              <a:t>Municipio de La Unión, Departamento de La Unión, 2022</a:t>
            </a: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5043/OC-ES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75</Words>
  <Application>Microsoft Office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fredy delgado</cp:lastModifiedBy>
  <cp:revision>27</cp:revision>
  <dcterms:created xsi:type="dcterms:W3CDTF">2019-12-26T17:48:31Z</dcterms:created>
  <dcterms:modified xsi:type="dcterms:W3CDTF">2021-12-23T17:36:14Z</dcterms:modified>
</cp:coreProperties>
</file>