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wdp" ContentType="image/vnd.ms-photo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21602700" cy="28803600"/>
  <p:notesSz cx="6858000" cy="9144000"/>
  <p:defaultTextStyle>
    <a:defPPr>
      <a:defRPr lang="es-ES"/>
    </a:defPPr>
    <a:lvl1pPr marL="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1pPr>
    <a:lvl2pPr marL="144018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2pPr>
    <a:lvl3pPr marL="288036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3pPr>
    <a:lvl4pPr marL="432054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4pPr>
    <a:lvl5pPr marL="576072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5pPr>
    <a:lvl6pPr marL="720090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6pPr>
    <a:lvl7pPr marL="864108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7pPr>
    <a:lvl8pPr marL="1008126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8pPr>
    <a:lvl9pPr marL="11521440" algn="l" defTabSz="2880360" rtl="0" eaLnBrk="1" latinLnBrk="0" hangingPunct="1">
      <a:defRPr sz="57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072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25" d="100"/>
          <a:sy n="25" d="100"/>
        </p:scale>
        <p:origin x="2126" y="-912"/>
      </p:cViewPr>
      <p:guideLst>
        <p:guide orient="horz" pos="9072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1620203" y="8947791"/>
            <a:ext cx="18362295" cy="6174104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3240405" y="16322040"/>
            <a:ext cx="15121890" cy="736092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4401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8803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43205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57607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7200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864108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100812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1152144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44099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698965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15661957" y="1153484"/>
            <a:ext cx="4860608" cy="24576404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1080135" y="1153484"/>
            <a:ext cx="14221778" cy="24576404"/>
          </a:xfrm>
        </p:spPr>
        <p:txBody>
          <a:bodyPr vert="eaVert"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206515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404551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06465" y="18508981"/>
            <a:ext cx="18362295" cy="5720715"/>
          </a:xfrm>
        </p:spPr>
        <p:txBody>
          <a:bodyPr anchor="t"/>
          <a:lstStyle>
            <a:lvl1pPr algn="l">
              <a:defRPr sz="12600" b="1" cap="all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706465" y="12208198"/>
            <a:ext cx="18362295" cy="6300784"/>
          </a:xfrm>
        </p:spPr>
        <p:txBody>
          <a:bodyPr anchor="b"/>
          <a:lstStyle>
            <a:lvl1pPr marL="0" indent="0">
              <a:buNone/>
              <a:defRPr sz="6300">
                <a:solidFill>
                  <a:schemeClr val="tx1">
                    <a:tint val="75000"/>
                  </a:schemeClr>
                </a:solidFill>
              </a:defRPr>
            </a:lvl1pPr>
            <a:lvl2pPr marL="1440180" indent="0">
              <a:buNone/>
              <a:defRPr sz="5700">
                <a:solidFill>
                  <a:schemeClr val="tx1">
                    <a:tint val="75000"/>
                  </a:schemeClr>
                </a:solidFill>
              </a:defRPr>
            </a:lvl2pPr>
            <a:lvl3pPr marL="2880360" indent="0">
              <a:buNone/>
              <a:defRPr sz="5000">
                <a:solidFill>
                  <a:schemeClr val="tx1">
                    <a:tint val="75000"/>
                  </a:schemeClr>
                </a:solidFill>
              </a:defRPr>
            </a:lvl3pPr>
            <a:lvl4pPr marL="432054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4pPr>
            <a:lvl5pPr marL="576072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5pPr>
            <a:lvl6pPr marL="720090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6pPr>
            <a:lvl7pPr marL="864108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7pPr>
            <a:lvl8pPr marL="1008126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8pPr>
            <a:lvl9pPr marL="11521440" indent="0">
              <a:buNone/>
              <a:defRPr sz="4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423554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1080135" y="6720845"/>
            <a:ext cx="9541193" cy="19009044"/>
          </a:xfrm>
        </p:spPr>
        <p:txBody>
          <a:bodyPr/>
          <a:lstStyle>
            <a:lvl1pPr>
              <a:defRPr sz="8800"/>
            </a:lvl1pPr>
            <a:lvl2pPr>
              <a:defRPr sz="7600"/>
            </a:lvl2pPr>
            <a:lvl3pPr>
              <a:defRPr sz="6300"/>
            </a:lvl3pPr>
            <a:lvl4pPr>
              <a:defRPr sz="5700"/>
            </a:lvl4pPr>
            <a:lvl5pPr>
              <a:defRPr sz="5700"/>
            </a:lvl5pPr>
            <a:lvl6pPr>
              <a:defRPr sz="5700"/>
            </a:lvl6pPr>
            <a:lvl7pPr>
              <a:defRPr sz="5700"/>
            </a:lvl7pPr>
            <a:lvl8pPr>
              <a:defRPr sz="5700"/>
            </a:lvl8pPr>
            <a:lvl9pPr>
              <a:defRPr sz="57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0981372" y="6720845"/>
            <a:ext cx="9541193" cy="19009044"/>
          </a:xfrm>
        </p:spPr>
        <p:txBody>
          <a:bodyPr/>
          <a:lstStyle>
            <a:lvl1pPr>
              <a:defRPr sz="8800"/>
            </a:lvl1pPr>
            <a:lvl2pPr>
              <a:defRPr sz="7600"/>
            </a:lvl2pPr>
            <a:lvl3pPr>
              <a:defRPr sz="6300"/>
            </a:lvl3pPr>
            <a:lvl4pPr>
              <a:defRPr sz="5700"/>
            </a:lvl4pPr>
            <a:lvl5pPr>
              <a:defRPr sz="5700"/>
            </a:lvl5pPr>
            <a:lvl6pPr>
              <a:defRPr sz="5700"/>
            </a:lvl6pPr>
            <a:lvl7pPr>
              <a:defRPr sz="5700"/>
            </a:lvl7pPr>
            <a:lvl8pPr>
              <a:defRPr sz="5700"/>
            </a:lvl8pPr>
            <a:lvl9pPr>
              <a:defRPr sz="57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191173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080137" y="6447474"/>
            <a:ext cx="9544944" cy="2687000"/>
          </a:xfrm>
        </p:spPr>
        <p:txBody>
          <a:bodyPr anchor="b"/>
          <a:lstStyle>
            <a:lvl1pPr marL="0" indent="0">
              <a:buNone/>
              <a:defRPr sz="7600" b="1"/>
            </a:lvl1pPr>
            <a:lvl2pPr marL="1440180" indent="0">
              <a:buNone/>
              <a:defRPr sz="6300" b="1"/>
            </a:lvl2pPr>
            <a:lvl3pPr marL="2880360" indent="0">
              <a:buNone/>
              <a:defRPr sz="5700" b="1"/>
            </a:lvl3pPr>
            <a:lvl4pPr marL="4320540" indent="0">
              <a:buNone/>
              <a:defRPr sz="5000" b="1"/>
            </a:lvl4pPr>
            <a:lvl5pPr marL="5760720" indent="0">
              <a:buNone/>
              <a:defRPr sz="5000" b="1"/>
            </a:lvl5pPr>
            <a:lvl6pPr marL="7200900" indent="0">
              <a:buNone/>
              <a:defRPr sz="5000" b="1"/>
            </a:lvl6pPr>
            <a:lvl7pPr marL="8641080" indent="0">
              <a:buNone/>
              <a:defRPr sz="5000" b="1"/>
            </a:lvl7pPr>
            <a:lvl8pPr marL="10081260" indent="0">
              <a:buNone/>
              <a:defRPr sz="5000" b="1"/>
            </a:lvl8pPr>
            <a:lvl9pPr marL="11521440" indent="0">
              <a:buNone/>
              <a:defRPr sz="50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1080137" y="9134474"/>
            <a:ext cx="9544944" cy="16595410"/>
          </a:xfrm>
        </p:spPr>
        <p:txBody>
          <a:bodyPr/>
          <a:lstStyle>
            <a:lvl1pPr>
              <a:defRPr sz="7600"/>
            </a:lvl1pPr>
            <a:lvl2pPr>
              <a:defRPr sz="6300"/>
            </a:lvl2pPr>
            <a:lvl3pPr>
              <a:defRPr sz="5700"/>
            </a:lvl3pPr>
            <a:lvl4pPr>
              <a:defRPr sz="5000"/>
            </a:lvl4pPr>
            <a:lvl5pPr>
              <a:defRPr sz="5000"/>
            </a:lvl5pPr>
            <a:lvl6pPr>
              <a:defRPr sz="5000"/>
            </a:lvl6pPr>
            <a:lvl7pPr>
              <a:defRPr sz="5000"/>
            </a:lvl7pPr>
            <a:lvl8pPr>
              <a:defRPr sz="5000"/>
            </a:lvl8pPr>
            <a:lvl9pPr>
              <a:defRPr sz="5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10973874" y="6447474"/>
            <a:ext cx="9548693" cy="2687000"/>
          </a:xfrm>
        </p:spPr>
        <p:txBody>
          <a:bodyPr anchor="b"/>
          <a:lstStyle>
            <a:lvl1pPr marL="0" indent="0">
              <a:buNone/>
              <a:defRPr sz="7600" b="1"/>
            </a:lvl1pPr>
            <a:lvl2pPr marL="1440180" indent="0">
              <a:buNone/>
              <a:defRPr sz="6300" b="1"/>
            </a:lvl2pPr>
            <a:lvl3pPr marL="2880360" indent="0">
              <a:buNone/>
              <a:defRPr sz="5700" b="1"/>
            </a:lvl3pPr>
            <a:lvl4pPr marL="4320540" indent="0">
              <a:buNone/>
              <a:defRPr sz="5000" b="1"/>
            </a:lvl4pPr>
            <a:lvl5pPr marL="5760720" indent="0">
              <a:buNone/>
              <a:defRPr sz="5000" b="1"/>
            </a:lvl5pPr>
            <a:lvl6pPr marL="7200900" indent="0">
              <a:buNone/>
              <a:defRPr sz="5000" b="1"/>
            </a:lvl6pPr>
            <a:lvl7pPr marL="8641080" indent="0">
              <a:buNone/>
              <a:defRPr sz="5000" b="1"/>
            </a:lvl7pPr>
            <a:lvl8pPr marL="10081260" indent="0">
              <a:buNone/>
              <a:defRPr sz="5000" b="1"/>
            </a:lvl8pPr>
            <a:lvl9pPr marL="11521440" indent="0">
              <a:buNone/>
              <a:defRPr sz="5000" b="1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10973874" y="9134474"/>
            <a:ext cx="9548693" cy="16595410"/>
          </a:xfrm>
        </p:spPr>
        <p:txBody>
          <a:bodyPr/>
          <a:lstStyle>
            <a:lvl1pPr>
              <a:defRPr sz="7600"/>
            </a:lvl1pPr>
            <a:lvl2pPr>
              <a:defRPr sz="6300"/>
            </a:lvl2pPr>
            <a:lvl3pPr>
              <a:defRPr sz="5700"/>
            </a:lvl3pPr>
            <a:lvl4pPr>
              <a:defRPr sz="5000"/>
            </a:lvl4pPr>
            <a:lvl5pPr>
              <a:defRPr sz="5000"/>
            </a:lvl5pPr>
            <a:lvl6pPr>
              <a:defRPr sz="5000"/>
            </a:lvl6pPr>
            <a:lvl7pPr>
              <a:defRPr sz="5000"/>
            </a:lvl7pPr>
            <a:lvl8pPr>
              <a:defRPr sz="5000"/>
            </a:lvl8pPr>
            <a:lvl9pPr>
              <a:defRPr sz="50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0740585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5396585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6987123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080137" y="1146811"/>
            <a:ext cx="7107140" cy="4880610"/>
          </a:xfrm>
        </p:spPr>
        <p:txBody>
          <a:bodyPr anchor="b"/>
          <a:lstStyle>
            <a:lvl1pPr algn="l">
              <a:defRPr sz="6300" b="1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8446056" y="1146812"/>
            <a:ext cx="12076511" cy="24583076"/>
          </a:xfrm>
        </p:spPr>
        <p:txBody>
          <a:bodyPr/>
          <a:lstStyle>
            <a:lvl1pPr>
              <a:defRPr sz="10100"/>
            </a:lvl1pPr>
            <a:lvl2pPr>
              <a:defRPr sz="8800"/>
            </a:lvl2pPr>
            <a:lvl3pPr>
              <a:defRPr sz="7600"/>
            </a:lvl3pPr>
            <a:lvl4pPr>
              <a:defRPr sz="6300"/>
            </a:lvl4pPr>
            <a:lvl5pPr>
              <a:defRPr sz="6300"/>
            </a:lvl5pPr>
            <a:lvl6pPr>
              <a:defRPr sz="6300"/>
            </a:lvl6pPr>
            <a:lvl7pPr>
              <a:defRPr sz="6300"/>
            </a:lvl7pPr>
            <a:lvl8pPr>
              <a:defRPr sz="6300"/>
            </a:lvl8pPr>
            <a:lvl9pPr>
              <a:defRPr sz="6300"/>
            </a:lvl9pPr>
          </a:lstStyle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080137" y="6027422"/>
            <a:ext cx="7107140" cy="19702466"/>
          </a:xfrm>
        </p:spPr>
        <p:txBody>
          <a:bodyPr/>
          <a:lstStyle>
            <a:lvl1pPr marL="0" indent="0">
              <a:buNone/>
              <a:defRPr sz="4400"/>
            </a:lvl1pPr>
            <a:lvl2pPr marL="1440180" indent="0">
              <a:buNone/>
              <a:defRPr sz="3800"/>
            </a:lvl2pPr>
            <a:lvl3pPr marL="2880360" indent="0">
              <a:buNone/>
              <a:defRPr sz="3200"/>
            </a:lvl3pPr>
            <a:lvl4pPr marL="4320540" indent="0">
              <a:buNone/>
              <a:defRPr sz="2800"/>
            </a:lvl4pPr>
            <a:lvl5pPr marL="5760720" indent="0">
              <a:buNone/>
              <a:defRPr sz="2800"/>
            </a:lvl5pPr>
            <a:lvl6pPr marL="7200900" indent="0">
              <a:buNone/>
              <a:defRPr sz="2800"/>
            </a:lvl6pPr>
            <a:lvl7pPr marL="8641080" indent="0">
              <a:buNone/>
              <a:defRPr sz="2800"/>
            </a:lvl7pPr>
            <a:lvl8pPr marL="10081260" indent="0">
              <a:buNone/>
              <a:defRPr sz="2800"/>
            </a:lvl8pPr>
            <a:lvl9pPr marL="11521440" indent="0">
              <a:buNone/>
              <a:defRPr sz="2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56312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234280" y="20162521"/>
            <a:ext cx="12961620" cy="2380301"/>
          </a:xfrm>
        </p:spPr>
        <p:txBody>
          <a:bodyPr anchor="b"/>
          <a:lstStyle>
            <a:lvl1pPr algn="l">
              <a:defRPr sz="6300" b="1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4234280" y="2573654"/>
            <a:ext cx="12961620" cy="17282160"/>
          </a:xfrm>
        </p:spPr>
        <p:txBody>
          <a:bodyPr/>
          <a:lstStyle>
            <a:lvl1pPr marL="0" indent="0">
              <a:buNone/>
              <a:defRPr sz="10100"/>
            </a:lvl1pPr>
            <a:lvl2pPr marL="1440180" indent="0">
              <a:buNone/>
              <a:defRPr sz="8800"/>
            </a:lvl2pPr>
            <a:lvl3pPr marL="2880360" indent="0">
              <a:buNone/>
              <a:defRPr sz="7600"/>
            </a:lvl3pPr>
            <a:lvl4pPr marL="4320540" indent="0">
              <a:buNone/>
              <a:defRPr sz="6300"/>
            </a:lvl4pPr>
            <a:lvl5pPr marL="5760720" indent="0">
              <a:buNone/>
              <a:defRPr sz="6300"/>
            </a:lvl5pPr>
            <a:lvl6pPr marL="7200900" indent="0">
              <a:buNone/>
              <a:defRPr sz="6300"/>
            </a:lvl6pPr>
            <a:lvl7pPr marL="8641080" indent="0">
              <a:buNone/>
              <a:defRPr sz="6300"/>
            </a:lvl7pPr>
            <a:lvl8pPr marL="10081260" indent="0">
              <a:buNone/>
              <a:defRPr sz="6300"/>
            </a:lvl8pPr>
            <a:lvl9pPr marL="11521440" indent="0">
              <a:buNone/>
              <a:defRPr sz="63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234280" y="22542822"/>
            <a:ext cx="12961620" cy="3380419"/>
          </a:xfrm>
        </p:spPr>
        <p:txBody>
          <a:bodyPr/>
          <a:lstStyle>
            <a:lvl1pPr marL="0" indent="0">
              <a:buNone/>
              <a:defRPr sz="4400"/>
            </a:lvl1pPr>
            <a:lvl2pPr marL="1440180" indent="0">
              <a:buNone/>
              <a:defRPr sz="3800"/>
            </a:lvl2pPr>
            <a:lvl3pPr marL="2880360" indent="0">
              <a:buNone/>
              <a:defRPr sz="3200"/>
            </a:lvl3pPr>
            <a:lvl4pPr marL="4320540" indent="0">
              <a:buNone/>
              <a:defRPr sz="2800"/>
            </a:lvl4pPr>
            <a:lvl5pPr marL="5760720" indent="0">
              <a:buNone/>
              <a:defRPr sz="2800"/>
            </a:lvl5pPr>
            <a:lvl6pPr marL="7200900" indent="0">
              <a:buNone/>
              <a:defRPr sz="2800"/>
            </a:lvl6pPr>
            <a:lvl7pPr marL="8641080" indent="0">
              <a:buNone/>
              <a:defRPr sz="2800"/>
            </a:lvl7pPr>
            <a:lvl8pPr marL="10081260" indent="0">
              <a:buNone/>
              <a:defRPr sz="2800"/>
            </a:lvl8pPr>
            <a:lvl9pPr marL="11521440" indent="0">
              <a:buNone/>
              <a:defRPr sz="2800"/>
            </a:lvl9pPr>
          </a:lstStyle>
          <a:p>
            <a:pPr lvl="0"/>
            <a:r>
              <a:rPr lang="es-ES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647341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2000">
              <a:schemeClr val="accent6">
                <a:lumMod val="75000"/>
              </a:schemeClr>
            </a:gs>
            <a:gs pos="2000">
              <a:srgbClr val="E5D98A"/>
            </a:gs>
            <a:gs pos="91000">
              <a:srgbClr val="F7AF3E"/>
            </a:gs>
            <a:gs pos="2000">
              <a:schemeClr val="accent6"/>
            </a:gs>
            <a:gs pos="48000">
              <a:schemeClr val="accent1">
                <a:tint val="44500"/>
                <a:satMod val="160000"/>
              </a:schemeClr>
            </a:gs>
            <a:gs pos="48000">
              <a:schemeClr val="accent1">
                <a:tint val="23500"/>
                <a:satMod val="160000"/>
              </a:schemeClr>
            </a:gs>
          </a:gsLst>
          <a:lin ang="0" scaled="1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1080135" y="1153480"/>
            <a:ext cx="19442430" cy="4800600"/>
          </a:xfrm>
          <a:prstGeom prst="rect">
            <a:avLst/>
          </a:prstGeom>
        </p:spPr>
        <p:txBody>
          <a:bodyPr vert="horz" lIns="288036" tIns="144018" rIns="288036" bIns="144018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080135" y="6720845"/>
            <a:ext cx="19442430" cy="19009044"/>
          </a:xfrm>
          <a:prstGeom prst="rect">
            <a:avLst/>
          </a:prstGeom>
        </p:spPr>
        <p:txBody>
          <a:bodyPr vert="horz" lIns="288036" tIns="144018" rIns="288036" bIns="144018" rtlCol="0">
            <a:normAutofit/>
          </a:bodyPr>
          <a:lstStyle/>
          <a:p>
            <a:pPr lvl="0"/>
            <a:r>
              <a:rPr lang="es-ES"/>
              <a:t>Haga clic para modificar el estilo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1080135" y="26696674"/>
            <a:ext cx="5040630" cy="1533524"/>
          </a:xfrm>
          <a:prstGeom prst="rect">
            <a:avLst/>
          </a:prstGeom>
        </p:spPr>
        <p:txBody>
          <a:bodyPr vert="horz" lIns="288036" tIns="144018" rIns="288036" bIns="144018" rtlCol="0" anchor="ctr"/>
          <a:lstStyle>
            <a:lvl1pPr algn="l">
              <a:defRPr sz="3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9504CD-5590-4E0C-9C8F-FCDCAED98488}" type="datetimeFigureOut">
              <a:rPr lang="es-ES" smtClean="0"/>
              <a:t>23/12/2021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7380923" y="26696674"/>
            <a:ext cx="6840855" cy="1533524"/>
          </a:xfrm>
          <a:prstGeom prst="rect">
            <a:avLst/>
          </a:prstGeom>
        </p:spPr>
        <p:txBody>
          <a:bodyPr vert="horz" lIns="288036" tIns="144018" rIns="288036" bIns="144018" rtlCol="0" anchor="ctr"/>
          <a:lstStyle>
            <a:lvl1pPr algn="ctr">
              <a:defRPr sz="3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15481935" y="26696674"/>
            <a:ext cx="5040630" cy="1533524"/>
          </a:xfrm>
          <a:prstGeom prst="rect">
            <a:avLst/>
          </a:prstGeom>
        </p:spPr>
        <p:txBody>
          <a:bodyPr vert="horz" lIns="288036" tIns="144018" rIns="288036" bIns="144018" rtlCol="0" anchor="ctr"/>
          <a:lstStyle>
            <a:lvl1pPr algn="r">
              <a:defRPr sz="3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24C574E-3C20-454C-A5C4-D9058522AA15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5886470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2880360" rtl="0" eaLnBrk="1" latinLnBrk="0" hangingPunct="1">
        <a:spcBef>
          <a:spcPct val="0"/>
        </a:spcBef>
        <a:buNone/>
        <a:defRPr sz="139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80135" indent="-1080135" algn="l" defTabSz="2880360" rtl="0" eaLnBrk="1" latinLnBrk="0" hangingPunct="1">
        <a:spcBef>
          <a:spcPct val="20000"/>
        </a:spcBef>
        <a:buFont typeface="Arial" pitchFamily="34" charset="0"/>
        <a:buChar char="•"/>
        <a:defRPr sz="10100" kern="1200">
          <a:solidFill>
            <a:schemeClr val="tx1"/>
          </a:solidFill>
          <a:latin typeface="+mn-lt"/>
          <a:ea typeface="+mn-ea"/>
          <a:cs typeface="+mn-cs"/>
        </a:defRPr>
      </a:lvl1pPr>
      <a:lvl2pPr marL="2340293" indent="-900113" algn="l" defTabSz="2880360" rtl="0" eaLnBrk="1" latinLnBrk="0" hangingPunct="1">
        <a:spcBef>
          <a:spcPct val="20000"/>
        </a:spcBef>
        <a:buFont typeface="Arial" pitchFamily="34" charset="0"/>
        <a:buChar char="–"/>
        <a:defRPr sz="8800" kern="1200">
          <a:solidFill>
            <a:schemeClr val="tx1"/>
          </a:solidFill>
          <a:latin typeface="+mn-lt"/>
          <a:ea typeface="+mn-ea"/>
          <a:cs typeface="+mn-cs"/>
        </a:defRPr>
      </a:lvl2pPr>
      <a:lvl3pPr marL="360045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7600" kern="1200">
          <a:solidFill>
            <a:schemeClr val="tx1"/>
          </a:solidFill>
          <a:latin typeface="+mn-lt"/>
          <a:ea typeface="+mn-ea"/>
          <a:cs typeface="+mn-cs"/>
        </a:defRPr>
      </a:lvl3pPr>
      <a:lvl4pPr marL="5040630" indent="-720090" algn="l" defTabSz="2880360" rtl="0" eaLnBrk="1" latinLnBrk="0" hangingPunct="1">
        <a:spcBef>
          <a:spcPct val="20000"/>
        </a:spcBef>
        <a:buFont typeface="Arial" pitchFamily="34" charset="0"/>
        <a:buChar char="–"/>
        <a:defRPr sz="6300" kern="1200">
          <a:solidFill>
            <a:schemeClr val="tx1"/>
          </a:solidFill>
          <a:latin typeface="+mn-lt"/>
          <a:ea typeface="+mn-ea"/>
          <a:cs typeface="+mn-cs"/>
        </a:defRPr>
      </a:lvl4pPr>
      <a:lvl5pPr marL="6480810" indent="-720090" algn="l" defTabSz="2880360" rtl="0" eaLnBrk="1" latinLnBrk="0" hangingPunct="1">
        <a:spcBef>
          <a:spcPct val="20000"/>
        </a:spcBef>
        <a:buFont typeface="Arial" pitchFamily="34" charset="0"/>
        <a:buChar char="»"/>
        <a:defRPr sz="6300" kern="1200">
          <a:solidFill>
            <a:schemeClr val="tx1"/>
          </a:solidFill>
          <a:latin typeface="+mn-lt"/>
          <a:ea typeface="+mn-ea"/>
          <a:cs typeface="+mn-cs"/>
        </a:defRPr>
      </a:lvl5pPr>
      <a:lvl6pPr marL="792099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6300" kern="1200">
          <a:solidFill>
            <a:schemeClr val="tx1"/>
          </a:solidFill>
          <a:latin typeface="+mn-lt"/>
          <a:ea typeface="+mn-ea"/>
          <a:cs typeface="+mn-cs"/>
        </a:defRPr>
      </a:lvl6pPr>
      <a:lvl7pPr marL="936117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6300" kern="1200">
          <a:solidFill>
            <a:schemeClr val="tx1"/>
          </a:solidFill>
          <a:latin typeface="+mn-lt"/>
          <a:ea typeface="+mn-ea"/>
          <a:cs typeface="+mn-cs"/>
        </a:defRPr>
      </a:lvl7pPr>
      <a:lvl8pPr marL="1080135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6300" kern="1200">
          <a:solidFill>
            <a:schemeClr val="tx1"/>
          </a:solidFill>
          <a:latin typeface="+mn-lt"/>
          <a:ea typeface="+mn-ea"/>
          <a:cs typeface="+mn-cs"/>
        </a:defRPr>
      </a:lvl8pPr>
      <a:lvl9pPr marL="12241530" indent="-720090" algn="l" defTabSz="2880360" rtl="0" eaLnBrk="1" latinLnBrk="0" hangingPunct="1">
        <a:spcBef>
          <a:spcPct val="20000"/>
        </a:spcBef>
        <a:buFont typeface="Arial" pitchFamily="34" charset="0"/>
        <a:buChar char="•"/>
        <a:defRPr sz="6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1pPr>
      <a:lvl2pPr marL="144018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88036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432054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4pPr>
      <a:lvl5pPr marL="576072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5pPr>
      <a:lvl6pPr marL="720090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6pPr>
      <a:lvl7pPr marL="864108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7pPr>
      <a:lvl8pPr marL="1008126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8pPr>
      <a:lvl9pPr marL="11521440" algn="l" defTabSz="2880360" rtl="0" eaLnBrk="1" latinLnBrk="0" hangingPunct="1">
        <a:defRPr sz="57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11708651" y="2988977"/>
            <a:ext cx="7031581" cy="2617641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r>
              <a:rPr lang="es-ES" sz="7600" dirty="0"/>
              <a:t>MINISTERIO DE SALUD</a:t>
            </a:r>
          </a:p>
        </p:txBody>
      </p:sp>
      <p:cxnSp>
        <p:nvCxnSpPr>
          <p:cNvPr id="6" name="5 Conector recto"/>
          <p:cNvCxnSpPr/>
          <p:nvPr/>
        </p:nvCxnSpPr>
        <p:spPr>
          <a:xfrm>
            <a:off x="11028175" y="1462479"/>
            <a:ext cx="0" cy="567063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030" name="Picture 6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sharpenSoften amount="100000"/>
                    </a14:imgEffect>
                    <a14:imgEffect>
                      <a14:brightnessContrast bright="-40000"/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 r="62822" b="32633"/>
          <a:stretch/>
        </p:blipFill>
        <p:spPr bwMode="auto">
          <a:xfrm>
            <a:off x="6264848" y="1778426"/>
            <a:ext cx="4175920" cy="3394468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2" name="11 CuadroTexto"/>
          <p:cNvSpPr txBox="1"/>
          <p:nvPr/>
        </p:nvSpPr>
        <p:spPr>
          <a:xfrm>
            <a:off x="5424424" y="5173740"/>
            <a:ext cx="6284228" cy="2132890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r>
              <a:rPr lang="es-ES" sz="6000" dirty="0"/>
              <a:t>GOBIERNO DE EL SALVADOR</a:t>
            </a:r>
          </a:p>
        </p:txBody>
      </p:sp>
      <p:sp>
        <p:nvSpPr>
          <p:cNvPr id="1024" name="1023 CuadroTexto"/>
          <p:cNvSpPr txBox="1"/>
          <p:nvPr/>
        </p:nvSpPr>
        <p:spPr>
          <a:xfrm>
            <a:off x="1800349" y="9051109"/>
            <a:ext cx="18408179" cy="3337837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pPr algn="ctr"/>
            <a:r>
              <a:rPr lang="es-ES" sz="6600" b="1" dirty="0">
                <a:latin typeface="Bembo Std" panose="02020605060306020A03" pitchFamily="18" charset="0"/>
                <a:cs typeface="Arial" panose="020B0604020202020204" pitchFamily="34" charset="0"/>
              </a:rPr>
              <a:t>El Gobierno del Presidente </a:t>
            </a:r>
            <a:r>
              <a:rPr lang="es-ES" sz="6600" b="1" dirty="0" err="1">
                <a:latin typeface="Bembo Std" panose="02020605060306020A03" pitchFamily="18" charset="0"/>
                <a:cs typeface="Arial" panose="020B0604020202020204" pitchFamily="34" charset="0"/>
              </a:rPr>
              <a:t>Nayib</a:t>
            </a:r>
            <a:r>
              <a:rPr lang="es-ES" sz="6600" b="1" dirty="0">
                <a:latin typeface="Bembo Std" panose="02020605060306020A03" pitchFamily="18" charset="0"/>
                <a:cs typeface="Arial" panose="020B0604020202020204" pitchFamily="34" charset="0"/>
              </a:rPr>
              <a:t> </a:t>
            </a:r>
            <a:r>
              <a:rPr lang="es-ES" sz="6600" b="1" dirty="0" err="1">
                <a:latin typeface="Bembo Std" panose="02020605060306020A03" pitchFamily="18" charset="0"/>
                <a:cs typeface="Arial" panose="020B0604020202020204" pitchFamily="34" charset="0"/>
              </a:rPr>
              <a:t>Bukele</a:t>
            </a:r>
            <a:r>
              <a:rPr lang="es-ES" sz="6600" b="1" dirty="0">
                <a:latin typeface="Bembo Std" panose="02020605060306020A03" pitchFamily="18" charset="0"/>
                <a:cs typeface="Arial" panose="020B0604020202020204" pitchFamily="34" charset="0"/>
              </a:rPr>
              <a:t>, a través del Ministerio de Salud, inaugura la construcción del Laboratorio de Microbiología:</a:t>
            </a:r>
          </a:p>
        </p:txBody>
      </p:sp>
      <p:sp>
        <p:nvSpPr>
          <p:cNvPr id="1025" name="1024 CuadroTexto"/>
          <p:cNvSpPr txBox="1"/>
          <p:nvPr/>
        </p:nvSpPr>
        <p:spPr>
          <a:xfrm>
            <a:off x="3960591" y="13820592"/>
            <a:ext cx="13681519" cy="4722831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>
            <a:defPPr>
              <a:defRPr lang="es-ES"/>
            </a:defPPr>
            <a:lvl1pPr>
              <a:defRPr sz="1550">
                <a:latin typeface="Arial"/>
                <a:cs typeface="Arial"/>
              </a:defRPr>
            </a:lvl1pPr>
          </a:lstStyle>
          <a:p>
            <a:pPr algn="ctr"/>
            <a:r>
              <a:rPr lang="es-ES" sz="9600" b="1" dirty="0">
                <a:latin typeface="Bembo Std" panose="02020605060306020A03" pitchFamily="18" charset="0"/>
              </a:rPr>
              <a:t>“UNIDAD DE SALUD DE LA UNION, ENF. ZOILA E. TURCIOS DE JIMENEZ”</a:t>
            </a:r>
          </a:p>
        </p:txBody>
      </p:sp>
      <p:sp>
        <p:nvSpPr>
          <p:cNvPr id="45" name="44 CuadroTexto"/>
          <p:cNvSpPr txBox="1"/>
          <p:nvPr/>
        </p:nvSpPr>
        <p:spPr>
          <a:xfrm>
            <a:off x="5920533" y="18663507"/>
            <a:ext cx="9303908" cy="2414507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pPr algn="ctr"/>
            <a:r>
              <a:rPr lang="es-ES" sz="6600" b="1" dirty="0">
                <a:latin typeface="Bembo Std" panose="02020605060306020A03" pitchFamily="18" charset="0"/>
              </a:rPr>
              <a:t>Francisco José Alabí</a:t>
            </a:r>
          </a:p>
          <a:p>
            <a:pPr algn="ctr"/>
            <a:r>
              <a:rPr lang="es-ES" sz="6600" b="1" dirty="0">
                <a:latin typeface="Bembo Std" panose="02020605060306020A03" pitchFamily="18" charset="0"/>
              </a:rPr>
              <a:t>Ministro de Salud</a:t>
            </a:r>
          </a:p>
        </p:txBody>
      </p:sp>
      <p:sp>
        <p:nvSpPr>
          <p:cNvPr id="49" name="48 CuadroTexto"/>
          <p:cNvSpPr txBox="1"/>
          <p:nvPr/>
        </p:nvSpPr>
        <p:spPr>
          <a:xfrm>
            <a:off x="3198892" y="25964884"/>
            <a:ext cx="17857984" cy="1060290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r>
              <a:rPr lang="es-ES" sz="5000" dirty="0">
                <a:latin typeface="+mj-lt"/>
                <a:cs typeface="Arial"/>
              </a:rPr>
              <a:t>Municipio de La Unión, Departamento de La Unión, 2022</a:t>
            </a:r>
          </a:p>
        </p:txBody>
      </p:sp>
      <p:sp>
        <p:nvSpPr>
          <p:cNvPr id="21" name="44 CuadroTexto">
            <a:extLst>
              <a:ext uri="{FF2B5EF4-FFF2-40B4-BE49-F238E27FC236}">
                <a16:creationId xmlns:a16="http://schemas.microsoft.com/office/drawing/2014/main" id="{2754CBF8-9AFD-4C1F-8464-D63FD4590029}"/>
              </a:ext>
            </a:extLst>
          </p:cNvPr>
          <p:cNvSpPr txBox="1"/>
          <p:nvPr/>
        </p:nvSpPr>
        <p:spPr>
          <a:xfrm>
            <a:off x="3168502" y="21468171"/>
            <a:ext cx="15571730" cy="2322174"/>
          </a:xfrm>
          <a:prstGeom prst="rect">
            <a:avLst/>
          </a:prstGeom>
          <a:noFill/>
        </p:spPr>
        <p:txBody>
          <a:bodyPr wrap="square" lIns="288036" tIns="144018" rIns="288036" bIns="144018" rtlCol="0">
            <a:spAutoFit/>
          </a:bodyPr>
          <a:lstStyle/>
          <a:p>
            <a:pPr algn="ctr"/>
            <a:r>
              <a:rPr lang="es-ES" sz="6600" b="1" dirty="0">
                <a:latin typeface="Bembo Std" panose="02020605060306020A03" pitchFamily="18" charset="0"/>
              </a:rPr>
              <a:t>Obra ejecutada a través de Fondos BID, Préstamo 5043/OC-ES</a:t>
            </a:r>
          </a:p>
        </p:txBody>
      </p:sp>
    </p:spTree>
    <p:extLst>
      <p:ext uri="{BB962C8B-B14F-4D97-AF65-F5344CB8AC3E}">
        <p14:creationId xmlns:p14="http://schemas.microsoft.com/office/powerpoint/2010/main" val="275415748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Clásico de Office">
      <a:maj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Times New Roman"/>
        <a:ea typeface=""/>
        <a:cs typeface=""/>
        <a:font script="Jpan" typeface="ＭＳ Ｐ明朝"/>
        <a:font script="Hang" typeface="바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179</TotalTime>
  <Words>75</Words>
  <Application>Microsoft Office PowerPoint</Application>
  <PresentationFormat>Personalizado</PresentationFormat>
  <Paragraphs>8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Bembo Std</vt:lpstr>
      <vt:lpstr>Times New Roman</vt:lpstr>
      <vt:lpstr>Tema de Office</vt:lpstr>
      <vt:lpstr>Presentación de PowerPoint</vt:lpstr>
    </vt:vector>
  </TitlesOfParts>
  <Company>TuSoft.org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acer</dc:creator>
  <cp:lastModifiedBy>fredy delgado</cp:lastModifiedBy>
  <cp:revision>27</cp:revision>
  <dcterms:created xsi:type="dcterms:W3CDTF">2019-12-26T17:48:31Z</dcterms:created>
  <dcterms:modified xsi:type="dcterms:W3CDTF">2021-12-23T17:36:14Z</dcterms:modified>
</cp:coreProperties>
</file>

<file path=docProps/thumbnail.jpeg>
</file>