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" d="100"/>
          <a:sy n="19" d="100"/>
        </p:scale>
        <p:origin x="2578" y="154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23/12/2021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4353499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ampliación de Laboratorios para implementación de áreas de Bacteriología: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324550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“MERCEDES UMAÑA”</a:t>
            </a:r>
          </a:p>
          <a:p>
            <a:pPr algn="ctr"/>
            <a:r>
              <a:rPr lang="es-ES" sz="9600" b="1" dirty="0">
                <a:latin typeface="Bembo Std" panose="02020605060306020A03" pitchFamily="18" charset="0"/>
              </a:rPr>
              <a:t>USULUTÁN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3960591" y="25743060"/>
            <a:ext cx="14473607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5000" dirty="0">
                <a:latin typeface="+mj-lt"/>
                <a:cs typeface="Arial"/>
              </a:rPr>
              <a:t>Mercedes Umaña, Usulutan, diciembre de 2021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5043/OC-ES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64</Words>
  <Application>Microsoft Office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Mar Araujo</cp:lastModifiedBy>
  <cp:revision>25</cp:revision>
  <dcterms:created xsi:type="dcterms:W3CDTF">2019-12-26T17:48:31Z</dcterms:created>
  <dcterms:modified xsi:type="dcterms:W3CDTF">2021-12-23T15:33:27Z</dcterms:modified>
</cp:coreProperties>
</file>