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3096" y="162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01/10/2021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“ÁREA DE QUIRÓFANOS”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HOSPITAL, SALDAÑA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222509" y="25743060"/>
            <a:ext cx="15571729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Planes de Renderos, San Salvador, </a:t>
            </a:r>
            <a:r>
              <a:rPr lang="es-ES" sz="5000" dirty="0">
                <a:solidFill>
                  <a:srgbClr val="FF0000"/>
                </a:solidFill>
                <a:latin typeface="+mj-lt"/>
                <a:cs typeface="Arial"/>
              </a:rPr>
              <a:t>octubre</a:t>
            </a:r>
            <a:r>
              <a:rPr lang="es-ES" sz="5000" dirty="0">
                <a:latin typeface="+mj-lt"/>
                <a:cs typeface="Arial"/>
              </a:rPr>
              <a:t> de 2021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3608/OC-ES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62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Axel Francisco Rodriguez Amaya</cp:lastModifiedBy>
  <cp:revision>23</cp:revision>
  <dcterms:created xsi:type="dcterms:W3CDTF">2019-12-26T17:48:31Z</dcterms:created>
  <dcterms:modified xsi:type="dcterms:W3CDTF">2021-10-01T22:47:07Z</dcterms:modified>
</cp:coreProperties>
</file>