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2964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364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1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49443A-8D1B-4383-A622-5B47073B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effectLst>
            <a:glow rad="127000">
              <a:schemeClr val="accent1">
                <a:alpha val="13000"/>
              </a:schemeClr>
            </a:glow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80129" y="1796795"/>
            <a:ext cx="4689140" cy="1368153"/>
          </a:xfrm>
        </p:spPr>
        <p:txBody>
          <a:bodyPr>
            <a:normAutofit/>
          </a:bodyPr>
          <a:lstStyle/>
          <a:p>
            <a:r>
              <a:rPr lang="es-SV" sz="2800" b="1" dirty="0">
                <a:latin typeface="Arial Narrow" pitchFamily="34" charset="0"/>
              </a:rPr>
              <a:t>GOBIERNO DE EL SALVADOR</a:t>
            </a:r>
            <a:br>
              <a:rPr lang="es-SV" sz="2800" b="1" dirty="0">
                <a:latin typeface="Arial Narrow" pitchFamily="34" charset="0"/>
              </a:rPr>
            </a:br>
            <a:r>
              <a:rPr lang="es-SV" sz="2800" b="1" dirty="0">
                <a:latin typeface="Arial Narrow" pitchFamily="34" charset="0"/>
              </a:rPr>
              <a:t>MINISTERIO DE SALUD</a:t>
            </a:r>
          </a:p>
        </p:txBody>
      </p:sp>
      <p:sp>
        <p:nvSpPr>
          <p:cNvPr id="4" name="3 Marco"/>
          <p:cNvSpPr/>
          <p:nvPr/>
        </p:nvSpPr>
        <p:spPr>
          <a:xfrm>
            <a:off x="404664" y="431540"/>
            <a:ext cx="6048672" cy="8280920"/>
          </a:xfrm>
          <a:prstGeom prst="frame">
            <a:avLst>
              <a:gd name="adj1" fmla="val 19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4379" y="2887718"/>
            <a:ext cx="5760640" cy="2248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C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ONSTRUCCION DE UNIDAD DE SALUD </a:t>
            </a:r>
            <a:r>
              <a:rPr lang="es-SV" sz="2000" dirty="0" smtClean="0">
                <a:latin typeface="Arial Narrow" pitchFamily="34" charset="0"/>
                <a:ea typeface="+mj-ea"/>
                <a:cs typeface="+mj-cs"/>
              </a:rPr>
              <a:t>ESPECIALIZADA DE APOPA, 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SIBASI NORTE Y HOGAR DE ESPERA </a:t>
            </a:r>
            <a:r>
              <a:rPr lang="es-SV" sz="2000" dirty="0" smtClean="0">
                <a:latin typeface="Arial Narrow" pitchFamily="34" charset="0"/>
                <a:ea typeface="+mj-ea"/>
                <a:cs typeface="+mj-cs"/>
              </a:rPr>
              <a:t>MATERNA </a:t>
            </a:r>
            <a:r>
              <a:rPr lang="es-SV" sz="2000" dirty="0" smtClean="0">
                <a:latin typeface="Arial Narrow" pitchFamily="34" charset="0"/>
                <a:ea typeface="+mj-ea"/>
                <a:cs typeface="+mj-cs"/>
              </a:rPr>
              <a:t>EN EL</a:t>
            </a:r>
            <a:r>
              <a:rPr kumimoji="0" lang="es-MX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s-MX" sz="2000" dirty="0" smtClean="0">
                <a:latin typeface="Arial Narrow" pitchFamily="34" charset="0"/>
              </a:rPr>
              <a:t>MUNICIPIO </a:t>
            </a:r>
            <a:r>
              <a:rPr lang="es-MX" sz="2000" dirty="0">
                <a:latin typeface="Arial Narrow" pitchFamily="34" charset="0"/>
              </a:rPr>
              <a:t>DE APOPA, </a:t>
            </a:r>
            <a:endParaRPr lang="es-MX" sz="2000" dirty="0" smtClean="0">
              <a:latin typeface="Arial Narrow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 smtClean="0">
                <a:latin typeface="Arial Narrow" pitchFamily="34" charset="0"/>
              </a:rPr>
              <a:t>DEPARTAMENTO </a:t>
            </a:r>
            <a:r>
              <a:rPr lang="es-MX" sz="2000" dirty="0">
                <a:latin typeface="Arial Narrow" pitchFamily="34" charset="0"/>
              </a:rPr>
              <a:t>DE</a:t>
            </a:r>
          </a:p>
          <a:p>
            <a:pPr algn="ctr">
              <a:spcBef>
                <a:spcPct val="0"/>
              </a:spcBef>
              <a:defRPr/>
            </a:pP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SAN SALVADOR</a:t>
            </a:r>
            <a:endParaRPr kumimoji="0" lang="es-SV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-4301" y="4978975"/>
            <a:ext cx="6858000" cy="264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FINANCIADA POR EL GOBIERNO CENTRAL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DURANTE LA GESTIÓN 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N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AYIB BUKELE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PRESIDENTE DE LA REPÚBLICA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F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RANCISCO JOSE ALABI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2000" b="1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MINISTRO</a:t>
            </a:r>
            <a:r>
              <a:rPr kumimoji="0" lang="es-SV" sz="15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DE SALUD</a:t>
            </a: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92696" y="6895554"/>
            <a:ext cx="5760640" cy="1816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SAN SALVADOR, </a:t>
            </a: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DICIEMBRE</a:t>
            </a: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 2022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2" descr="Plantillas de Documentos Institucionales | MINSAL">
            <a:extLst>
              <a:ext uri="{FF2B5EF4-FFF2-40B4-BE49-F238E27FC236}">
                <a16:creationId xmlns:a16="http://schemas.microsoft.com/office/drawing/2014/main" id="{31F8BD96-3FAF-419B-BD87-C0BE02BC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0" y="712413"/>
            <a:ext cx="2520280" cy="120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60</Words>
  <Application>Microsoft Office PowerPoint</Application>
  <PresentationFormat>Presentación en pantalla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Tema de Office</vt:lpstr>
      <vt:lpstr>GOBIERNO DE EL SALVADOR MINISTERIO DE SALUD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DE EL SALVADOR MINISTERIO DE SALUD</dc:title>
  <dc:creator>emchacon</dc:creator>
  <cp:lastModifiedBy>Axel Francisco Rodríguez Amaya</cp:lastModifiedBy>
  <cp:revision>19</cp:revision>
  <cp:lastPrinted>2021-07-01T14:06:16Z</cp:lastPrinted>
  <dcterms:created xsi:type="dcterms:W3CDTF">2018-05-16T19:26:28Z</dcterms:created>
  <dcterms:modified xsi:type="dcterms:W3CDTF">2022-05-06T20:39:44Z</dcterms:modified>
</cp:coreProperties>
</file>