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3096" y="162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333783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construcción de 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4779641" cy="472283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“UNIDAD DE TERAPIA DIALITICA”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Sonsonate, Sonsonate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Sonsonate, Sonsonate, Marzo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3608/OC-ES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59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ana Palacios</cp:lastModifiedBy>
  <cp:revision>24</cp:revision>
  <dcterms:created xsi:type="dcterms:W3CDTF">2019-12-26T17:48:31Z</dcterms:created>
  <dcterms:modified xsi:type="dcterms:W3CDTF">2022-03-28T16:30:00Z</dcterms:modified>
</cp:coreProperties>
</file>