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" d="100"/>
          <a:sy n="19" d="100"/>
        </p:scale>
        <p:origin x="2578" y="154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15/03/2022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4353499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remodelación y ampliación la Unidad Comunitaria de Salud Intermedia: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“TECOLUCA”</a:t>
            </a: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SAN VICENTE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3769859" y="25608385"/>
            <a:ext cx="13605255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5000" dirty="0">
                <a:latin typeface="+mj-lt"/>
                <a:cs typeface="Arial"/>
              </a:rPr>
              <a:t>Aguilares, San Salvador, marzo de 2022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3608/OC-ES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64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Mar Araujo</cp:lastModifiedBy>
  <cp:revision>25</cp:revision>
  <dcterms:created xsi:type="dcterms:W3CDTF">2019-12-26T17:48:31Z</dcterms:created>
  <dcterms:modified xsi:type="dcterms:W3CDTF">2022-03-15T20:34:40Z</dcterms:modified>
</cp:coreProperties>
</file>