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2964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3904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F22ED-5D70-49C2-8313-8CFADA202C5C}" type="datetimeFigureOut">
              <a:rPr lang="es-SV" smtClean="0"/>
              <a:t>31/7/21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1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249443A-8D1B-4383-A622-5B47073BD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  <a:effectLst>
            <a:glow rad="127000">
              <a:schemeClr val="accent1">
                <a:alpha val="13000"/>
              </a:schemeClr>
            </a:glow>
            <a:outerShdw blurRad="50800" dist="50800" dir="5400000" algn="ctr" rotWithShape="0">
              <a:srgbClr val="000000">
                <a:alpha val="18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805411"/>
            <a:ext cx="6858000" cy="1368153"/>
          </a:xfrm>
        </p:spPr>
        <p:txBody>
          <a:bodyPr>
            <a:normAutofit/>
          </a:bodyPr>
          <a:lstStyle/>
          <a:p>
            <a:r>
              <a:rPr lang="es-SV" sz="2800" b="1" dirty="0">
                <a:latin typeface="Arial Narrow" pitchFamily="34" charset="0"/>
              </a:rPr>
              <a:t>GOBIERNO DE EL SALVADOR</a:t>
            </a:r>
            <a:br>
              <a:rPr lang="es-SV" sz="2800" b="1" dirty="0">
                <a:latin typeface="Arial Narrow" pitchFamily="34" charset="0"/>
              </a:rPr>
            </a:br>
            <a:r>
              <a:rPr lang="es-SV" sz="2800" b="1" dirty="0">
                <a:latin typeface="Arial Narrow" pitchFamily="34" charset="0"/>
              </a:rPr>
              <a:t>MINISTERIO DE SALUD</a:t>
            </a:r>
          </a:p>
        </p:txBody>
      </p:sp>
      <p:sp>
        <p:nvSpPr>
          <p:cNvPr id="4" name="3 Marco"/>
          <p:cNvSpPr/>
          <p:nvPr/>
        </p:nvSpPr>
        <p:spPr>
          <a:xfrm>
            <a:off x="404664" y="431540"/>
            <a:ext cx="6048672" cy="8280920"/>
          </a:xfrm>
          <a:prstGeom prst="frame">
            <a:avLst>
              <a:gd name="adj1" fmla="val 195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800708" y="3035267"/>
            <a:ext cx="5544616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C</a:t>
            </a:r>
            <a:r>
              <a:rPr lang="es-SV" sz="2000" dirty="0">
                <a:latin typeface="Arial Narrow" pitchFamily="34" charset="0"/>
                <a:ea typeface="+mj-ea"/>
                <a:cs typeface="+mj-cs"/>
              </a:rPr>
              <a:t>ONSTRUCCION DE UNIDAD DE SALUD </a:t>
            </a:r>
          </a:p>
          <a:p>
            <a:pPr lvl="0"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“</a:t>
            </a: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RUTILIO GRANDE” </a:t>
            </a:r>
          </a:p>
          <a:p>
            <a:pPr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EL PAISNAL, </a:t>
            </a: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SAN SALVADOR</a:t>
            </a:r>
            <a:endParaRPr kumimoji="0" lang="es-SV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4519094"/>
            <a:ext cx="6858000" cy="2645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FINANCIADA POR EL GOBIERNO CENTRAL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DURANTE LA GESTIÓN 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N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AYIB BUKELE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PRESIDENTE DE LA REPÚBLICA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F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RANCISCO JOSE ALABI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sz="2000" b="1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MINISTRO</a:t>
            </a:r>
            <a:r>
              <a:rPr kumimoji="0" lang="es-SV" sz="150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DE SALUD</a:t>
            </a: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692696" y="6895554"/>
            <a:ext cx="5760640" cy="1816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SAN SALVADOR, JULIO 2021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3" name="Picture 2" descr="Plantillas de Documentos Institucionales | MINSAL">
            <a:extLst>
              <a:ext uri="{FF2B5EF4-FFF2-40B4-BE49-F238E27FC236}">
                <a16:creationId xmlns:a16="http://schemas.microsoft.com/office/drawing/2014/main" id="{31F8BD96-3FAF-419B-BD87-C0BE02BC5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60" y="712413"/>
            <a:ext cx="2520280" cy="120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52</Words>
  <Application>Microsoft Macintosh PowerPoint</Application>
  <PresentationFormat>Presentación en pantalla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Tema de Office</vt:lpstr>
      <vt:lpstr>GOBIERNO DE EL SALVADOR MINISTERIO DE SALUD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GOBIERNO DE EL SALVADOR MINISTERIO DE SALUD</dc:title>
  <dc:creator>emchacon</dc:creator>
  <cp:lastModifiedBy>Claudia María López Flores</cp:lastModifiedBy>
  <cp:revision>14</cp:revision>
  <cp:lastPrinted>2021-07-01T14:06:16Z</cp:lastPrinted>
  <dcterms:created xsi:type="dcterms:W3CDTF">2018-05-16T19:26:28Z</dcterms:created>
  <dcterms:modified xsi:type="dcterms:W3CDTF">2021-07-31T16:51:36Z</dcterms:modified>
</cp:coreProperties>
</file>