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2334" y="120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08/12/2021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333783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construcción de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Ampliacion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de Unidad de Salud: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4779641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</a:t>
            </a:r>
            <a:r>
              <a:rPr lang="es-ES" sz="9600" b="1" dirty="0" err="1">
                <a:latin typeface="Bembo Std" panose="02020605060306020A03" pitchFamily="18" charset="0"/>
              </a:rPr>
              <a:t>Dr.Aguilar</a:t>
            </a:r>
            <a:r>
              <a:rPr lang="es-ES" sz="9600" b="1" dirty="0">
                <a:latin typeface="Bembo Std" panose="02020605060306020A03" pitchFamily="18" charset="0"/>
              </a:rPr>
              <a:t> Rivas”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Santa Tecla , La Libertad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4419602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5000" dirty="0">
                <a:latin typeface="+mj-lt"/>
                <a:cs typeface="Arial"/>
              </a:rPr>
              <a:t>Panchimalco, San Salvador, Diciembre  de 2021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3608/OC-ES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68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Ana Emelina</cp:lastModifiedBy>
  <cp:revision>24</cp:revision>
  <dcterms:created xsi:type="dcterms:W3CDTF">2019-12-26T17:48:31Z</dcterms:created>
  <dcterms:modified xsi:type="dcterms:W3CDTF">2021-12-08T16:18:01Z</dcterms:modified>
</cp:coreProperties>
</file>